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9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7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9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0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9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8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1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7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78B8-4206-4C00-AF9C-2AFCC0B0842D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05A3-2B1D-40A4-858A-B21C41E9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6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 Catalog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 IOTA Annual Meeting</a:t>
            </a:r>
          </a:p>
          <a:p>
            <a:r>
              <a:rPr lang="en-US" dirty="0" smtClean="0"/>
              <a:t>Steve Preston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41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Gaia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9389" y="1648146"/>
            <a:ext cx="9104928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 positions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Hopefully Gaia will include a large percentage of the stars for asteroid </a:t>
            </a:r>
            <a:r>
              <a:rPr lang="en-US" dirty="0" err="1" smtClean="0"/>
              <a:t>occultations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Asteroid positions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Short term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Gaia data should yield significant improvement the accuracy</a:t>
            </a:r>
            <a:br>
              <a:rPr lang="en-US" dirty="0" smtClean="0"/>
            </a:br>
            <a:r>
              <a:rPr lang="en-US" dirty="0" smtClean="0"/>
              <a:t> of asteroid astrometry.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epoch relative astrometry should yield significant improvement</a:t>
            </a:r>
            <a:br>
              <a:rPr lang="en-US" dirty="0" smtClean="0"/>
            </a:br>
            <a:r>
              <a:rPr lang="en-US" dirty="0" smtClean="0"/>
              <a:t>in path accuracy for a small number of events.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Long term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Gaia reference frame observations should improve overall accuracy of</a:t>
            </a:r>
            <a:br>
              <a:rPr lang="en-US" dirty="0" smtClean="0"/>
            </a:br>
            <a:r>
              <a:rPr lang="en-US" dirty="0" smtClean="0"/>
              <a:t>orbit fits.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But… there is work to be done with the orbit fitting software.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668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Generic Star Catalog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2240" y="2153471"/>
            <a:ext cx="6567695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Six parameter solution for a star: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Inputs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survey positions (RA,DE)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Historical positions from other catalogs (input catalogs)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Outputs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Mean position (RA, DE)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Proper motion (</a:t>
            </a:r>
            <a:r>
              <a:rPr lang="en-US" dirty="0" err="1" smtClean="0"/>
              <a:t>pmRA</a:t>
            </a:r>
            <a:r>
              <a:rPr lang="en-US" dirty="0" smtClean="0"/>
              <a:t>, </a:t>
            </a:r>
            <a:r>
              <a:rPr lang="en-US" dirty="0" err="1" smtClean="0"/>
              <a:t>pmDE</a:t>
            </a:r>
            <a:r>
              <a:rPr lang="en-US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Parallax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Radial Velocity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Uncertainty/sigma for each parameter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Flags for issues (e.g. double stars)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Different Catalogs =&gt; </a:t>
            </a:r>
            <a:r>
              <a:rPr lang="en-US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ifferent </a:t>
            </a:r>
            <a:r>
              <a:rPr lang="en-US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olutions</a:t>
            </a:r>
            <a:endParaRPr lang="en-US" sz="24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5125" y="1696271"/>
            <a:ext cx="7102778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Inputs</a:t>
            </a:r>
            <a:endParaRPr lang="en-US" dirty="0">
              <a:solidFill>
                <a:prstClr val="black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survey equipment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Resolution/FOV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CCD attributes (e.g. saturation of bright stars).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Ground based vs Satellite</a:t>
            </a:r>
            <a:endParaRPr lang="en-US" dirty="0">
              <a:solidFill>
                <a:prstClr val="black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reference frame for individual image positions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source catalogs for historical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Algorithms</a:t>
            </a:r>
            <a:endParaRPr lang="en-US" dirty="0">
              <a:solidFill>
                <a:prstClr val="black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algorithms for “solving” inputs to yield a solution</a:t>
            </a:r>
            <a:endParaRPr lang="en-US" dirty="0">
              <a:solidFill>
                <a:prstClr val="black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matching algorithms for source catalogs</a:t>
            </a:r>
            <a:endParaRPr lang="en-US" dirty="0">
              <a:solidFill>
                <a:prstClr val="black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algorithms for handling double star situations</a:t>
            </a:r>
            <a:endParaRPr lang="en-US" dirty="0">
              <a:solidFill>
                <a:prstClr val="black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Different algorithms for handling other issue (e.g. saturation)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8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Catalogs are NOT Independent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4442" y="1800545"/>
            <a:ext cx="82616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catalogs use other catalogs as an input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PPMXL uses UCAC2 as an input catalog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same input catalog (historical) may be used in many output catalogs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Significant errors in one input catalog can effect multiple output catalogs</a:t>
            </a:r>
          </a:p>
        </p:txBody>
      </p:sp>
    </p:spTree>
    <p:extLst>
      <p:ext uri="{BB962C8B-B14F-4D97-AF65-F5344CB8AC3E}">
        <p14:creationId xmlns:p14="http://schemas.microsoft.com/office/powerpoint/2010/main" val="156239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Comparing Star catalogs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3864" y="1856693"/>
            <a:ext cx="892956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Know the general strengths and weaknesses of each catalog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Magnitude range (UCAC becomes unreliable for stars brighter than m8)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URAT1 proper motions are not very accurate.  Normally I combine the UCAC4</a:t>
            </a:r>
            <a:br>
              <a:rPr lang="en-US" dirty="0" smtClean="0"/>
            </a:br>
            <a:r>
              <a:rPr lang="en-US" dirty="0" smtClean="0"/>
              <a:t>proper motion with the URAT1 mean position.  Occult’s Star Catalog </a:t>
            </a:r>
            <a:r>
              <a:rPr lang="en-US" dirty="0" err="1" smtClean="0"/>
              <a:t>Comparsion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dialog does NOT provide this option.  The Star Catalog Comparison shows only</a:t>
            </a:r>
            <a:br>
              <a:rPr lang="en-US" dirty="0" smtClean="0"/>
            </a:br>
            <a:r>
              <a:rPr lang="en-US" dirty="0" smtClean="0"/>
              <a:t>the URAT1 position based on the URAT1 proper motion.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Know the specific attributes of each catalog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flags indicate issues?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other ancillary catalog data is important (quality of fit, # of images, etc.)</a:t>
            </a:r>
          </a:p>
        </p:txBody>
      </p:sp>
    </p:spTree>
    <p:extLst>
      <p:ext uri="{BB962C8B-B14F-4D97-AF65-F5344CB8AC3E}">
        <p14:creationId xmlns:p14="http://schemas.microsoft.com/office/powerpoint/2010/main" val="372618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Comparing Star catalogs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3864" y="1856693"/>
            <a:ext cx="906914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Primary goal – Pick the ONE best catalog for a star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Formal error/uncertainty is key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Watch for issues: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Magnitude out of range for a catalog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Quality of fit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Possible double stars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HIP – watch for large differences in proper motion when compared to UCAC4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images.  Some URAT1 entries have very few images.</a:t>
            </a:r>
          </a:p>
        </p:txBody>
      </p:sp>
    </p:spTree>
    <p:extLst>
      <p:ext uri="{BB962C8B-B14F-4D97-AF65-F5344CB8AC3E}">
        <p14:creationId xmlns:p14="http://schemas.microsoft.com/office/powerpoint/2010/main" val="164834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Comparing Star catalogs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3864" y="1856693"/>
            <a:ext cx="9768123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AVOID “averaging” catalogs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Don’t offset from the default track because several catalogs indicate an offset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“offset” catalogs may all have very large uncertainty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“offset” catalogs may all be “polluted” by poor data from any early input catalog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RARELY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two catalog both contain equally good positions, averaging may be a good idea.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As an example:  URAT1 and HIP2 positions for a mag 8 star could yield rough</a:t>
            </a:r>
          </a:p>
        </p:txBody>
      </p:sp>
    </p:spTree>
    <p:extLst>
      <p:ext uri="{BB962C8B-B14F-4D97-AF65-F5344CB8AC3E}">
        <p14:creationId xmlns:p14="http://schemas.microsoft.com/office/powerpoint/2010/main" val="183297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Comparing Star catalogs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3864" y="1856693"/>
            <a:ext cx="9627828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RARELY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two catalog both contain equally good positions, averaging may be a good idea.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Example:  URAT1 and HIP2 positions for a mag 8 star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a “clean” star in HIP2, the uncertainty can still be quite low at current epoch (time).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URAT1 proper motions are high uncertainty.  But current epoch position</a:t>
            </a:r>
            <a:br>
              <a:rPr lang="en-US" dirty="0" smtClean="0"/>
            </a:br>
            <a:r>
              <a:rPr lang="en-US" dirty="0" smtClean="0"/>
              <a:t>can be quite good when combined with UCAC4 proper motion.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HIP2 indicates a small parallax and the total uncertainties are similar, HIP2 and URAT1 </a:t>
            </a:r>
            <a:br>
              <a:rPr lang="en-US" dirty="0" smtClean="0"/>
            </a:br>
            <a:r>
              <a:rPr lang="en-US" dirty="0" smtClean="0"/>
              <a:t>could be considered equally good INDEPENDENT positions.  In this case, it could make</a:t>
            </a:r>
            <a:br>
              <a:rPr lang="en-US" dirty="0" smtClean="0"/>
            </a:br>
            <a:r>
              <a:rPr lang="en-US" dirty="0" smtClean="0"/>
              <a:t>sense to average these two positions (HIP and URAT1+UCAC4).</a:t>
            </a:r>
          </a:p>
        </p:txBody>
      </p:sp>
    </p:spTree>
    <p:extLst>
      <p:ext uri="{BB962C8B-B14F-4D97-AF65-F5344CB8AC3E}">
        <p14:creationId xmlns:p14="http://schemas.microsoft.com/office/powerpoint/2010/main" val="23992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442" y="107810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Gaia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8695" y="1977009"/>
            <a:ext cx="582749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Sep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Gaia Data Release 1 catalog 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Mean positions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Excludes double stars and other “difficult” stars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TGAS (</a:t>
            </a:r>
            <a:r>
              <a:rPr lang="en-US" dirty="0" err="1" smtClean="0"/>
              <a:t>Tycho</a:t>
            </a:r>
            <a:r>
              <a:rPr lang="en-US" dirty="0" smtClean="0"/>
              <a:t>-Gaia Astrometric Solution)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Five parameter solution (no radial velocity)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Many stars down to mag 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Dave Herald’s Gaia catalog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Gaia DR1 + UCAC4 proper motions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Mag 14 limit</a:t>
            </a:r>
          </a:p>
        </p:txBody>
      </p:sp>
    </p:spTree>
    <p:extLst>
      <p:ext uri="{BB962C8B-B14F-4D97-AF65-F5344CB8AC3E}">
        <p14:creationId xmlns:p14="http://schemas.microsoft.com/office/powerpoint/2010/main" val="3965769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514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Star Catalog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Catalog Comparison</dc:title>
  <dc:creator>Steve Preston</dc:creator>
  <cp:lastModifiedBy>Steve Preston</cp:lastModifiedBy>
  <cp:revision>10</cp:revision>
  <dcterms:created xsi:type="dcterms:W3CDTF">2016-07-08T18:11:30Z</dcterms:created>
  <dcterms:modified xsi:type="dcterms:W3CDTF">2016-07-08T22:22:19Z</dcterms:modified>
</cp:coreProperties>
</file>